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0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5" r:id="rId13"/>
    <p:sldId id="268" r:id="rId14"/>
    <p:sldId id="269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4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7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target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41160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331343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8360" y="287020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588000" y="266573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578475" y="306768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28790" y="150114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29450" y="160401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459605" y="127762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6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1.xml><?xml version="1.0" encoding="utf-8"?>
<p:tagLst xmlns:p="http://schemas.openxmlformats.org/presentationml/2006/main">
  <p:tag name="resource_record_key" val="{&quot;70&quot;:[3312355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WPS 演示</Application>
  <PresentationFormat>宽屏</PresentationFormat>
  <Paragraphs>123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166</cp:revision>
  <dcterms:created xsi:type="dcterms:W3CDTF">2019-06-19T02:08:00Z</dcterms:created>
  <dcterms:modified xsi:type="dcterms:W3CDTF">2025-03-31T13:02:38Z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C3120FC319F6419891E8AFE8382C95E5_11</vt:lpwstr>
  </property>
</Properties>
</file>